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08" y="-19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E9A0E76C-1234-4A6A-9D8A-616EAE88DEFE}" type="datetimeFigureOut">
              <a:rPr lang="en-US" smtClean="0"/>
              <a:pPr/>
              <a:t>12/11/2009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F9ED0-5985-4E37-BB5D-F40C452D9484}"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9A0E76C-1234-4A6A-9D8A-616EAE88DEFE}" type="datetimeFigureOut">
              <a:rPr lang="en-US" smtClean="0"/>
              <a:pPr/>
              <a:t>12/11/2009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F9ED0-5985-4E37-BB5D-F40C452D948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9A0E76C-1234-4A6A-9D8A-616EAE88DEFE}" type="datetimeFigureOut">
              <a:rPr lang="en-US" smtClean="0"/>
              <a:pPr/>
              <a:t>12/11/2009</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2AEF9ED0-5985-4E37-BB5D-F40C452D948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9A0E76C-1234-4A6A-9D8A-616EAE88DEFE}" type="datetimeFigureOut">
              <a:rPr lang="en-US" smtClean="0"/>
              <a:pPr/>
              <a:t>12/11/2009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F9ED0-5985-4E37-BB5D-F40C452D948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9A0E76C-1234-4A6A-9D8A-616EAE88DEFE}" type="datetimeFigureOut">
              <a:rPr lang="en-US" smtClean="0"/>
              <a:pPr/>
              <a:t>12/11/2009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F9ED0-5985-4E37-BB5D-F40C452D948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9A0E76C-1234-4A6A-9D8A-616EAE88DEFE}" type="datetimeFigureOut">
              <a:rPr lang="en-US" smtClean="0"/>
              <a:pPr/>
              <a:t>12/11/2009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F9ED0-5985-4E37-BB5D-F40C452D948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9A0E76C-1234-4A6A-9D8A-616EAE88DEFE}" type="datetimeFigureOut">
              <a:rPr lang="en-US" smtClean="0"/>
              <a:pPr/>
              <a:t>12/11/2009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EF9ED0-5985-4E37-BB5D-F40C452D948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9A0E76C-1234-4A6A-9D8A-616EAE88DEFE}" type="datetimeFigureOut">
              <a:rPr lang="en-US" smtClean="0"/>
              <a:pPr/>
              <a:t>12/11/2009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EF9ED0-5985-4E37-BB5D-F40C452D948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A0E76C-1234-4A6A-9D8A-616EAE88DEFE}" type="datetimeFigureOut">
              <a:rPr lang="en-US" smtClean="0"/>
              <a:pPr/>
              <a:t>12/11/2009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EF9ED0-5985-4E37-BB5D-F40C452D948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9A0E76C-1234-4A6A-9D8A-616EAE88DEFE}" type="datetimeFigureOut">
              <a:rPr lang="en-US" smtClean="0"/>
              <a:pPr/>
              <a:t>12/11/2009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F9ED0-5985-4E37-BB5D-F40C452D9484}"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E9A0E76C-1234-4A6A-9D8A-616EAE88DEFE}" type="datetimeFigureOut">
              <a:rPr lang="en-US" smtClean="0"/>
              <a:pPr/>
              <a:t>12/11/2009</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2AEF9ED0-5985-4E37-BB5D-F40C452D948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E9A0E76C-1234-4A6A-9D8A-616EAE88DEFE}" type="datetimeFigureOut">
              <a:rPr lang="en-US" smtClean="0"/>
              <a:pPr/>
              <a:t>12/11/2009</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2AEF9ED0-5985-4E37-BB5D-F40C452D948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GOOSEBUMPS</a:t>
            </a:r>
            <a:br>
              <a:rPr lang="en-US" dirty="0" smtClean="0"/>
            </a:br>
            <a:r>
              <a:rPr lang="en-US" dirty="0" smtClean="0"/>
              <a:t>The Mud Monsters</a:t>
            </a:r>
            <a:br>
              <a:rPr lang="en-US" dirty="0" smtClean="0"/>
            </a:br>
            <a:r>
              <a:rPr lang="en-US" dirty="0" smtClean="0"/>
              <a:t>They’re coming for you ……..SCARED YET?</a:t>
            </a:r>
            <a:endParaRPr lang="en-US" dirty="0"/>
          </a:p>
        </p:txBody>
      </p:sp>
      <p:sp>
        <p:nvSpPr>
          <p:cNvPr id="3" name="Subtitle 2"/>
          <p:cNvSpPr>
            <a:spLocks noGrp="1"/>
          </p:cNvSpPr>
          <p:nvPr>
            <p:ph type="subTitle" idx="1"/>
          </p:nvPr>
        </p:nvSpPr>
        <p:spPr/>
        <p:txBody>
          <a:bodyPr/>
          <a:lstStyle/>
          <a:p>
            <a:r>
              <a:rPr lang="en-US" dirty="0" smtClean="0"/>
              <a:t>BY : R.L. STINE</a:t>
            </a:r>
          </a:p>
          <a:p>
            <a:r>
              <a:rPr lang="en-US" dirty="0" smtClean="0"/>
              <a:t>REPORT BY : Sydney Kraus</a:t>
            </a:r>
            <a:endParaRPr lang="en-US" dirty="0"/>
          </a:p>
        </p:txBody>
      </p:sp>
      <p:pic>
        <p:nvPicPr>
          <p:cNvPr id="1026" name="Picture 2" descr="C:\Documents and Settings\skraus082696\Local Settings\Temporary Internet Files\Content.IE5\TFZXTUH0\MCj04244720000[1].wmf"/>
          <p:cNvPicPr>
            <a:picLocks noChangeAspect="1" noChangeArrowheads="1"/>
          </p:cNvPicPr>
          <p:nvPr/>
        </p:nvPicPr>
        <p:blipFill>
          <a:blip r:embed="rId2"/>
          <a:srcRect/>
          <a:stretch>
            <a:fillRect/>
          </a:stretch>
        </p:blipFill>
        <p:spPr bwMode="auto">
          <a:xfrm>
            <a:off x="5675313" y="2376488"/>
            <a:ext cx="1679575" cy="18192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1"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attrNameLst>
                                          <p:attrName/>
                                        </p:attrNameLst>
                                      </p:cBhvr>
                                    </p:anim>
                                  </p:childTnLst>
                                </p:cTn>
                              </p:par>
                            </p:childTnLst>
                          </p:cTn>
                        </p:par>
                      </p:childTnLst>
                    </p:cTn>
                  </p:par>
                  <p:par>
                    <p:cTn id="22" fill="hold">
                      <p:stCondLst>
                        <p:cond delay="indefinite"/>
                      </p:stCondLst>
                      <p:childTnLst>
                        <p:par>
                          <p:cTn id="23" fill="hold">
                            <p:stCondLst>
                              <p:cond delay="0"/>
                            </p:stCondLst>
                            <p:childTnLst>
                              <p:par>
                                <p:cTn id="24" presetID="0" presetClass="path" presetSubtype="0" accel="50000" decel="50000" fill="hold" nodeType="clickEffect">
                                  <p:stCondLst>
                                    <p:cond delay="0"/>
                                  </p:stCondLst>
                                  <p:childTnLst>
                                    <p:animMotion origin="layout" path="M 1.66667E-6 -1.73472E-18 C -0.0066 -0.00301 -0.01285 -0.00741 -0.01962 -0.0088 C -0.02899 -0.01065 -0.03681 0.00023 -0.04358 0.00578 C -0.06215 0.02106 -0.0783 0.03912 -0.09792 0.05208 C -0.10313 0.07338 -0.10677 0.06828 -0.09358 0.07245 C -0.03698 0.0625 0.03177 0.03472 0.0651 -0.03195 C 0.0658 -0.03681 0.06736 -0.04144 0.06736 -0.0463 C 0.06736 -0.06806 0.03437 -0.07361 0.02378 -0.07547 C 0.01076 -0.07361 -0.00261 -0.07361 -0.01528 -0.06968 C -0.04254 -0.06135 -0.06858 -0.02315 -0.08056 0.00879 C -0.08299 0.02569 -0.08733 0.02708 -0.08056 0.04051 C -0.07552 0.03865 -0.06979 0.03842 -0.06528 0.03472 C -0.0559 0.02685 -0.05104 0.00694 -0.04792 -0.00579 C -0.04931 -0.01551 -0.04844 -0.02616 -0.05226 -0.03473 C -0.06042 -0.05301 -0.08646 -0.05903 -0.1 -0.06366 C -0.12188 -0.06135 -0.12813 -0.06551 -0.13924 -0.04352 C -0.14462 -0.01389 -0.14202 -0.01412 -0.12396 0.00301 C -0.11597 0.00208 -0.10764 0.00347 -0.1 -1.73472E-18 C -0.08247 -0.00787 -0.06945 -0.03519 -0.06094 -0.0551 C -0.04896 -0.11297 -0.05417 -0.16667 -0.09792 -0.19121 C -0.10799 -0.18843 -0.11858 -0.1875 -0.1283 -0.18264 C -0.15729 -0.16806 -0.17118 -0.11181 -0.18264 -0.07824 C -0.18386 -0.06204 -0.18715 -0.03982 -0.18264 -0.02315 C -0.17396 0.00902 -0.15035 0.01967 -0.1283 0.02615 C -0.11007 0.02453 -0.09132 0.03009 -0.08056 0.00879 C -0.08264 0.00208 -0.08316 -0.00625 -0.08698 -0.01158 C -0.09566 -0.02315 -0.10643 -0.01482 -0.11528 -0.01158 C -0.12205 0.00162 -0.12413 0.01319 -0.12622 0.02893 C -0.12465 0.03657 -0.12535 0.04583 -0.1217 0.05208 C -0.11511 0.06342 -0.10104 0.06805 -0.09132 0.07245 C -0.04115 0.06111 -0.01667 0.05115 0.01944 0.00301 C 0.02222 -0.01135 0.02621 -0.01598 0.00642 -0.01736 C -0.01389 -0.01898 -0.03403 -0.01551 -0.05434 -0.01459 C -0.06806 -0.00996 -0.08229 -0.00625 -0.09566 -1.73472E-18 C -0.11563 0.00926 -0.15434 0.03194 -0.15434 0.03194 C -0.16007 0.03958 -0.16649 0.04676 -0.1717 0.05509 C -0.17639 0.06273 -0.17309 0.07291 -0.16736 0.07824 C -0.16111 0.08402 -0.13837 0.08611 -0.13264 0.08703 C -0.10104 0.08032 -0.09149 0.08426 -0.0717 0.05787 C -0.06823 0.03889 -0.06736 0.0287 -0.0783 0.01458 C -0.07969 0.01064 -0.08056 0.00625 -0.08264 0.00301 C -0.0934 -0.01436 -0.08646 0.00856 -0.09132 -0.01158 C -0.07899 -0.03681 -0.06476 -0.01736 -0.04132 -0.0088 C -0.01458 0.01689 -0.00712 0.01828 0.00642 0.05509 C 0.00347 0.0706 0.00382 0.08773 -0.00226 0.10139 C -0.00625 0.11018 -0.03056 0.11666 -0.03698 0.11875 C -0.05156 0.11458 -0.07952 0.11273 -0.09358 0.0956 C -0.10799 0.07824 -0.11337 0.04676 -0.11736 0.02314 C -0.12535 -0.02431 -0.12969 -0.07246 -0.14132 -0.11875 C -0.14792 -0.16945 -0.15608 -0.18936 -0.14358 -0.23773 C -0.14254 -0.2419 -0.13785 -0.24167 -0.1349 -0.24352 C -0.12327 -0.24167 -0.11129 -0.24236 -0.1 -0.23773 C -0.09254 -0.23473 -0.05851 -0.20232 -0.05434 -0.19699 C -0.01511 -0.14653 -0.00278 -0.12061 0.00868 -0.05209 C 0.01111 -0.02084 0.01111 0.01157 -0.0066 0.03472 C -0.03577 0.01527 -0.0559 -0.02963 -0.08264 -0.0551 C -0.11146 -0.08264 -0.11632 -0.08866 -0.14792 -0.11297 C -0.15625 -0.11945 -0.19184 -0.14537 -0.20434 -0.1507 C -0.21424 -0.15486 -0.2349 -0.15949 -0.2349 -0.15949 C -0.2507 -0.14514 -0.22969 -0.11459 -0.21962 -0.1044 C -0.15799 -0.04213 -0.08125 -0.02107 -0.0066 -0.00301 C 0.00503 -0.00394 0.01753 -1.73472E-18 0.0283 -0.00579 C 0.03229 -0.00811 0.0316 -0.0176 0.03038 -0.02315 C 0.02604 -0.04283 -0.00174 -0.08403 -0.01302 -0.09561 C -0.04462 -0.12801 -0.07639 -0.1419 -0.11528 -0.14792 C -0.12465 -0.14491 -0.13559 -0.1463 -0.14358 -0.13912 C -0.15226 -0.13125 -0.13299 -0.11644 -0.13264 -0.11598 C -0.12813 -0.11042 -0.12448 -0.10371 -0.11962 -0.09861 C -0.10087 -0.0794 -0.07465 -0.06945 -0.05226 -0.06088 C -0.03993 -0.06181 -0.02431 -0.05278 -0.01528 -0.06366 C -0.00903 -0.0713 -0.01893 -0.08658 -0.02396 -0.09561 C -0.02952 -0.10556 -0.03837 -0.11111 -0.04566 -0.11875 C -0.05469 -0.12824 -0.07396 -0.14491 -0.07396 -0.14491 C -0.08195 -0.14398 -0.09202 -0.14931 -0.09792 -0.14213 C -0.10226 -0.13681 -0.09809 -0.12593 -0.09566 -0.11875 C -0.09132 -0.10602 -0.08524 -0.09445 -0.0783 -0.08403 C -0.06736 -0.0676 -0.05886 -0.04792 -0.04566 -0.03473 C -0.02448 -0.01343 -0.00573 0.00463 0.01302 0.02893 C 0.01979 0.0574 -0.01233 0.05856 -0.02622 0.06088 C -0.10347 0.0537 -0.15174 0.04861 -0.2217 0.01458 C -0.23854 -0.00301 -0.25122 -0.0169 -0.26302 -0.04051 C -0.26372 -0.04723 -0.26563 -0.05394 -0.26528 -0.06088 C -0.26337 -0.10417 -0.2441 -0.11158 -0.21736 -0.12454 C -0.2 -0.12269 -0.18212 -0.12477 -0.16528 -0.11875 C -0.13281 -0.10741 -0.1158 -0.06968 -0.10434 -0.03195 C -0.10504 -0.02616 -0.10278 -0.0176 -0.1066 -0.01459 C -0.10972 -0.01204 -0.11302 -0.01945 -0.11528 -0.02315 C -0.13108 -0.04885 -0.13802 -0.08287 -0.15226 -0.11019 C -0.18577 -0.17408 -0.21667 -0.23125 -0.26302 -0.27824 C -0.27014 -0.28542 -0.27691 -0.29329 -0.2849 -0.29861 C -0.29445 -0.3051 -0.31528 -0.31297 -0.31528 -0.31297 C -0.31962 -0.31204 -0.32813 -0.31598 -0.3283 -0.31019 C -0.32952 -0.2794 -0.31476 -0.24769 -0.3 -0.22616 C -0.25382 -0.15834 -0.19792 -0.11065 -0.14358 -0.0551 C -0.12604 -0.03704 -0.10504 -0.02986 -0.08924 -0.0088 C -0.09757 0.00254 -0.09549 0.00324 -0.11094 0.00301 C -0.16528 0.00208 -0.21962 -0.00093 -0.27396 -0.00301 C -0.32899 -0.00695 -0.3783 -0.01505 -0.43264 -0.02315 C -0.45261 -0.02986 -0.46962 -0.03519 -0.48698 -0.04931 C -0.48837 -0.05324 -0.49271 -0.05695 -0.49132 -0.06088 C -0.48524 -0.07732 -0.4599 -0.07454 -0.45226 -0.07547 C -0.38351 -0.07269 -0.31979 -0.0632 -0.25226 -0.04931 C -0.20434 -0.03959 -0.1592 -0.03195 -0.11528 -0.00301 C -0.11146 0.01227 -0.11858 0.01852 -0.1283 0.02615 C -0.14271 0.03773 -0.15938 0.04166 -0.17396 0.05208 C -0.17865 0.05532 -0.18333 0.05879 -0.18698 0.06365 C -0.19288 0.07152 -0.20226 0.08981 -0.20226 0.08981 C -0.20643 0.11504 -0.21302 0.14514 -0.2066 0.17106 C -0.20556 0.17546 -0.19202 0.18356 -0.18924 0.18541 C -0.10087 0.13518 -0.03924 0.03657 1.66667E-6 -0.07824 C 0.00208 -0.09283 0.00677 -0.10695 0.00642 -0.12176 C 0.0059 -0.14236 0.00364 -0.16366 -0.00226 -0.18264 C -0.01372 -0.21922 -0.04948 -0.22778 -0.07396 -0.23773 C -0.13941 -0.2257 -0.17656 -0.225 -0.21528 -0.14792 C -0.21736 -0.13727 -0.22222 -0.12709 -0.2217 -0.11598 C -0.21771 -0.02732 -0.18038 -0.00602 -0.13056 0.0493 C -0.09688 0.0868 -0.05243 0.10324 -0.01094 0.12176 C 0.05868 0.15254 0.12465 0.18032 0.19774 0.1912 C 0.20937 0.19027 0.22135 0.19236 0.23264 0.18842 C 0.23646 0.18703 0.22552 0.18402 0.2217 0.18264 C 0.20885 0.17824 0.19566 0.17731 0.18264 0.17384 C 0.12691 0.15902 0.17778 0.16944 0.11736 0.16227 C 0.03177 0.15208 -0.0507 0.13472 -0.13698 0.13032 C -0.25139 0.11064 -0.36233 0.07731 -0.41302 -0.07547 C -0.41163 -0.09676 -0.4125 -0.11852 -0.40868 -0.13912 C -0.39618 -0.20556 -0.32986 -0.20949 -0.29132 -0.22037 C -0.2224 -0.21829 -0.16458 -0.22338 -0.10226 -0.18542 C -0.07674 -0.14607 -0.08264 -0.14931 -0.09132 -0.08403 C -0.10018 -0.01736 -0.1382 0.03449 -0.16736 0.08703 C -0.16736 0.08727 -0.17188 0.10416 -0.1717 0.10439 C -0.16927 0.10648 -0.1658 0.10301 -0.16302 0.10139 C -0.15712 0.09814 -0.15139 0.09375 -0.14566 0.08981 C -0.1125 0.03865 -0.07778 -0.01042 -0.05226 -0.06968 C -0.0474 -0.08079 -0.04271 -0.09236 -0.03924 -0.1044 C -0.03264 -0.12709 -0.0217 -0.17385 -0.0217 -0.17385 C -0.02031 -0.19352 -0.01389 -0.24098 -0.02622 -0.2551 C -0.02917 -0.25834 -0.03333 -0.25903 -0.03698 -0.26088 C -0.04427 -0.25417 -0.05261 -0.24908 -0.05868 -0.24051 C -0.06424 -0.23264 -0.07795 -0.19028 -0.08056 -0.18264 C -0.08976 -0.1169 -0.09792 -0.07801 -0.08698 -0.0088 C -0.0849 0.00416 -0.0757 0.03379 -0.06528 0.04352 C -0.06024 0.04814 -0.05365 0.0493 -0.04792 0.05208 C -0.03854 0.05115 -0.02865 0.05324 -0.01962 0.0493 C -0.01007 0.04514 0.00781 0.01852 0.01302 0.00879 C 0.03489 -0.03287 0.04392 -0.08125 0.05 -0.13033 C 0.04097 -0.17593 0.04375 -0.20486 0.00868 -0.22037 C 0.00226 -0.22315 -0.00434 -0.22431 -0.01094 -0.22616 C -0.02761 -0.22223 -0.04479 -0.2213 -0.06094 -0.21459 C -0.08472 -0.20463 -0.09445 -0.16852 -0.10434 -0.14213 C -0.10226 -0.1257 -0.10243 -0.10834 -0.09792 -0.09283 C -0.09497 -0.08241 -0.08212 -0.07986 -0.07622 -0.07547 C -0.07292 -0.07315 -0.07066 -0.06875 -0.06736 -0.06667 C -0.06077 -0.06273 -0.05087 -0.06135 -0.04358 -0.05787 C -0.04132 -0.05394 -0.03906 -0.05023 -0.03698 -0.0463 C -0.03403 -0.04051 -0.0283 -0.02894 -0.0283 -0.02894 " pathEditMode="relative" ptsTypes="ffffffffffffffffffffffffffffffffffffffffffffffffffffffffffffffffffffffffffffffffffffffffffffffffffffffffffffffffffffffffffffffffffffffffffffffffffffffffffA">
                                      <p:cBhvr>
                                        <p:cTn id="25" dur="2000" fill="hold"/>
                                        <p:tgtEl>
                                          <p:spTgt spid="102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Setting</a:t>
            </a:r>
            <a:endParaRPr lang="en-US" dirty="0"/>
          </a:p>
        </p:txBody>
      </p:sp>
      <p:sp>
        <p:nvSpPr>
          <p:cNvPr id="3" name="Content Placeholder 2"/>
          <p:cNvSpPr>
            <a:spLocks noGrp="1"/>
          </p:cNvSpPr>
          <p:nvPr>
            <p:ph idx="1"/>
          </p:nvPr>
        </p:nvSpPr>
        <p:spPr/>
        <p:txBody>
          <a:bodyPr>
            <a:normAutofit/>
          </a:bodyPr>
          <a:lstStyle/>
          <a:p>
            <a:r>
              <a:rPr lang="en-US" dirty="0" smtClean="0"/>
              <a:t>The main setting in the beginning is at Greene Forest and Eddie’s school.</a:t>
            </a:r>
          </a:p>
          <a:p>
            <a:r>
              <a:rPr lang="en-US" dirty="0" smtClean="0"/>
              <a:t>Middle of this scary story is the school where Hat tries to drop a tarantula on someone's head but doesn’t succeed and  where the cat gets stuck in a tree in the  neighborhood .</a:t>
            </a:r>
          </a:p>
          <a:p>
            <a:r>
              <a:rPr lang="en-US" dirty="0" smtClean="0"/>
              <a:t>The ending of the book is at the creepy scary  Greene Forest . Where they might have revenge on Courtney and Denise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to="" calcmode="lin" valueType="num">
                                      <p:cBhvr>
                                        <p:cTn id="15" dur="1" fill="hold"/>
                                        <p:tgtEl>
                                          <p:spTgt spid="3">
                                            <p:txEl>
                                              <p:pRg st="1" end="1"/>
                                            </p:txEl>
                                          </p:spTgt>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to="" calcmode="lin" valueType="num">
                                      <p:cBhvr>
                                        <p:cTn id="18" dur="1" fill="hold"/>
                                        <p:tgtEl>
                                          <p:spTgt spid="3">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Characters</a:t>
            </a:r>
            <a:endParaRPr lang="en-US" dirty="0"/>
          </a:p>
        </p:txBody>
      </p:sp>
      <p:sp>
        <p:nvSpPr>
          <p:cNvPr id="3" name="Text Placeholder 2"/>
          <p:cNvSpPr>
            <a:spLocks noGrp="1"/>
          </p:cNvSpPr>
          <p:nvPr>
            <p:ph type="body" idx="1"/>
          </p:nvPr>
        </p:nvSpPr>
        <p:spPr/>
        <p:txBody>
          <a:bodyPr>
            <a:normAutofit/>
          </a:bodyPr>
          <a:lstStyle/>
          <a:p>
            <a:r>
              <a:rPr lang="en-US" dirty="0" smtClean="0"/>
              <a:t>Main CHARACTERS</a:t>
            </a:r>
            <a:endParaRPr lang="en-US" dirty="0"/>
          </a:p>
        </p:txBody>
      </p:sp>
      <p:sp>
        <p:nvSpPr>
          <p:cNvPr id="4" name="Content Placeholder 3"/>
          <p:cNvSpPr>
            <a:spLocks noGrp="1"/>
          </p:cNvSpPr>
          <p:nvPr>
            <p:ph sz="half" idx="2"/>
          </p:nvPr>
        </p:nvSpPr>
        <p:spPr/>
        <p:txBody>
          <a:bodyPr>
            <a:normAutofit fontScale="77500" lnSpcReduction="20000"/>
          </a:bodyPr>
          <a:lstStyle/>
          <a:p>
            <a:r>
              <a:rPr lang="en-US" dirty="0" smtClean="0"/>
              <a:t>Eddie Is the main character of this book. He has always been picked on by Courtney because she has always been able to scare him.</a:t>
            </a:r>
          </a:p>
          <a:p>
            <a:r>
              <a:rPr lang="en-US" dirty="0" smtClean="0"/>
              <a:t>Hat- He is Eddies best friend that  has always been on his side to scare Courtney.</a:t>
            </a:r>
          </a:p>
          <a:p>
            <a:r>
              <a:rPr lang="en-US" dirty="0" smtClean="0"/>
              <a:t>Courtney-is always out to get Eddie and scare him (Eddie is not the most bravest person) </a:t>
            </a:r>
          </a:p>
          <a:p>
            <a:r>
              <a:rPr lang="en-US" dirty="0" smtClean="0"/>
              <a:t>Charlene-is one of Eddies’ best friends that also tries to scare Courtney.</a:t>
            </a:r>
          </a:p>
          <a:p>
            <a:r>
              <a:rPr lang="en-US" dirty="0" smtClean="0"/>
              <a:t>Molly-is in the same position as Charlene.</a:t>
            </a:r>
          </a:p>
        </p:txBody>
      </p:sp>
      <p:sp>
        <p:nvSpPr>
          <p:cNvPr id="5" name="Text Placeholder 4"/>
          <p:cNvSpPr>
            <a:spLocks noGrp="1"/>
          </p:cNvSpPr>
          <p:nvPr>
            <p:ph type="body" sz="quarter" idx="3"/>
          </p:nvPr>
        </p:nvSpPr>
        <p:spPr/>
        <p:txBody>
          <a:bodyPr/>
          <a:lstStyle/>
          <a:p>
            <a:r>
              <a:rPr lang="en-US" dirty="0" smtClean="0"/>
              <a:t>Minor Characters</a:t>
            </a:r>
          </a:p>
        </p:txBody>
      </p:sp>
      <p:sp>
        <p:nvSpPr>
          <p:cNvPr id="6" name="Content Placeholder 5"/>
          <p:cNvSpPr>
            <a:spLocks noGrp="1"/>
          </p:cNvSpPr>
          <p:nvPr>
            <p:ph sz="quarter" idx="4"/>
          </p:nvPr>
        </p:nvSpPr>
        <p:spPr/>
        <p:txBody>
          <a:bodyPr/>
          <a:lstStyle/>
          <a:p>
            <a:r>
              <a:rPr lang="en-US" dirty="0" smtClean="0"/>
              <a:t>Denise-she is Courtney’s (‘’twin’’)and also best friends.</a:t>
            </a:r>
          </a:p>
          <a:p>
            <a:r>
              <a:rPr lang="en-US" dirty="0" smtClean="0"/>
              <a:t>Mr. Melvin-is Eddie’s,Hat’s,Molly’s,Charlene’s,Courtney’s,and Denise’s Teacher.</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Summary</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Eddie is a normal kid that is </a:t>
            </a:r>
            <a:r>
              <a:rPr lang="en-US" dirty="0" smtClean="0"/>
              <a:t>scared of lots and lots of things like snakes , monsters , ect. </a:t>
            </a:r>
            <a:r>
              <a:rPr lang="en-US" dirty="0" smtClean="0"/>
              <a:t>But Courtney has never been scared of those kind of things </a:t>
            </a:r>
            <a:r>
              <a:rPr lang="en-US" dirty="0" smtClean="0"/>
              <a:t>.She has always been able to scare Eddie no matter what . Now Eddie has come up with a plan to scare Courtney but he tried three different times and never succeeded but this time he figured it out he would scare her with a fictional monster………A MUD MONSTER ! Will Eddie be able to scare Courtney or will he end up scaring himself ? You may never know unless you read this Goosebumps book.</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Recommend</a:t>
            </a:r>
            <a:endParaRPr lang="en-US" dirty="0"/>
          </a:p>
        </p:txBody>
      </p:sp>
      <p:sp>
        <p:nvSpPr>
          <p:cNvPr id="3" name="Content Placeholder 2"/>
          <p:cNvSpPr>
            <a:spLocks noGrp="1"/>
          </p:cNvSpPr>
          <p:nvPr>
            <p:ph idx="1"/>
          </p:nvPr>
        </p:nvSpPr>
        <p:spPr>
          <a:xfrm>
            <a:off x="457200" y="1429877"/>
            <a:ext cx="8229600" cy="4970924"/>
          </a:xfrm>
        </p:spPr>
        <p:txBody>
          <a:bodyPr/>
          <a:lstStyle/>
          <a:p>
            <a:r>
              <a:rPr lang="en-US" dirty="0" smtClean="0"/>
              <a:t>I would recommend this book because you will always be at the edge of your seat when you read a Goosebumps book .So if you like scary books like this one then you should read it and it doesn’t matter how many times you read it ,it will always give you the Goosebumps! I would give it a thumbs up!</a:t>
            </a:r>
            <a:endParaRPr lang="en-US" dirty="0"/>
          </a:p>
        </p:txBody>
      </p:sp>
      <p:pic>
        <p:nvPicPr>
          <p:cNvPr id="2050" name="Picture 2" descr="C:\Documents and Settings\skraus082696\Local Settings\Temporary Internet Files\Content.IE5\TFZXTUH0\MCj04413220000[1].png"/>
          <p:cNvPicPr>
            <a:picLocks noChangeAspect="1" noChangeArrowheads="1"/>
          </p:cNvPicPr>
          <p:nvPr/>
        </p:nvPicPr>
        <p:blipFill>
          <a:blip r:embed="rId2"/>
          <a:srcRect/>
          <a:stretch>
            <a:fillRect/>
          </a:stretch>
        </p:blipFill>
        <p:spPr bwMode="auto">
          <a:xfrm>
            <a:off x="0" y="4953000"/>
            <a:ext cx="2230437" cy="21859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
                                        <p:tgtEl>
                                          <p:spTgt spid="2050"/>
                                        </p:tgtEl>
                                      </p:cBhvr>
                                    </p:animEffect>
                                    <p:anim calcmode="lin" valueType="num">
                                      <p:cBhvr>
                                        <p:cTn id="8" dur="200" fill="hold"/>
                                        <p:tgtEl>
                                          <p:spTgt spid="2050"/>
                                        </p:tgtEl>
                                        <p:attrNameLst>
                                          <p:attrName>ppt_x</p:attrName>
                                        </p:attrNameLst>
                                      </p:cBhvr>
                                      <p:tavLst>
                                        <p:tav tm="0">
                                          <p:val>
                                            <p:strVal val="#ppt_x"/>
                                          </p:val>
                                        </p:tav>
                                        <p:tav tm="100000">
                                          <p:val>
                                            <p:strVal val="#ppt_x"/>
                                          </p:val>
                                        </p:tav>
                                      </p:tavLst>
                                    </p:anim>
                                    <p:anim calcmode="lin" valueType="num">
                                      <p:cBhvr>
                                        <p:cTn id="9" dur="200" fill="hold"/>
                                        <p:tgtEl>
                                          <p:spTgt spid="2050"/>
                                        </p:tgtEl>
                                        <p:attrNameLst>
                                          <p:attrName>ppt_y</p:attrName>
                                        </p:attrNameLst>
                                      </p:cBhvr>
                                      <p:tavLst>
                                        <p:tav tm="0">
                                          <p:val>
                                            <p:strVal val="#ppt_y+0.31"/>
                                          </p:val>
                                        </p:tav>
                                        <p:tav tm="100000">
                                          <p:val>
                                            <p:strVal val="#ppt_y+0.31"/>
                                          </p:val>
                                        </p:tav>
                                      </p:tavLst>
                                    </p:anim>
                                    <p:anim calcmode="lin" valueType="num">
                                      <p:cBhvr>
                                        <p:cTn id="10" dur="300" decel="50000" fill="hold">
                                          <p:stCondLst>
                                            <p:cond delay="200"/>
                                          </p:stCondLst>
                                        </p:cTn>
                                        <p:tgtEl>
                                          <p:spTgt spid="205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300" decel="50000" fill="hold">
                                          <p:stCondLst>
                                            <p:cond delay="200"/>
                                          </p:stCondLst>
                                        </p:cTn>
                                        <p:tgtEl>
                                          <p:spTgt spid="205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137</TotalTime>
  <Words>366</Words>
  <Application>Microsoft Office PowerPoint</Application>
  <PresentationFormat>On-screen Show (4:3)</PresentationFormat>
  <Paragraphs>21</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Module</vt:lpstr>
      <vt:lpstr>GOOSEBUMPS The Mud Monsters They’re coming for you ……..SCARED YET?</vt:lpstr>
      <vt:lpstr>Setting</vt:lpstr>
      <vt:lpstr>Characters</vt:lpstr>
      <vt:lpstr>Summary</vt:lpstr>
      <vt:lpstr>Recommend</vt:lpstr>
    </vt:vector>
  </TitlesOfParts>
  <Company>Wichita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GOOSEBUMPS The Mud Monsters  SCARED YET!!!!!!!!</dc:title>
  <dc:creator>skraus082696</dc:creator>
  <cp:lastModifiedBy>skraus082696</cp:lastModifiedBy>
  <cp:revision>15</cp:revision>
  <dcterms:created xsi:type="dcterms:W3CDTF">2009-12-08T13:28:32Z</dcterms:created>
  <dcterms:modified xsi:type="dcterms:W3CDTF">2009-12-11T13:59:11Z</dcterms:modified>
</cp:coreProperties>
</file>